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  <p:sldMasterId id="2147483788" r:id="rId2"/>
  </p:sldMasterIdLst>
  <p:sldIdLst>
    <p:sldId id="257" r:id="rId3"/>
    <p:sldId id="267" r:id="rId4"/>
    <p:sldId id="279" r:id="rId5"/>
    <p:sldId id="280" r:id="rId6"/>
    <p:sldId id="278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38DC2-4F68-4166-9703-864848D15050}" v="3" dt="2020-09-29T14:06:5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70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Maribona" userId="2b66f1e3112706b4" providerId="LiveId" clId="{C3A38DC2-4F68-4166-9703-864848D15050}"/>
    <pc:docChg chg="modSld">
      <pc:chgData name="Ruben Maribona" userId="2b66f1e3112706b4" providerId="LiveId" clId="{C3A38DC2-4F68-4166-9703-864848D15050}" dt="2020-09-29T14:07:32.667" v="55" actId="20577"/>
      <pc:docMkLst>
        <pc:docMk/>
      </pc:docMkLst>
      <pc:sldChg chg="modSp mod">
        <pc:chgData name="Ruben Maribona" userId="2b66f1e3112706b4" providerId="LiveId" clId="{C3A38DC2-4F68-4166-9703-864848D15050}" dt="2020-09-29T14:07:32.667" v="55" actId="20577"/>
        <pc:sldMkLst>
          <pc:docMk/>
          <pc:sldMk cId="1024176789" sldId="278"/>
        </pc:sldMkLst>
        <pc:spChg chg="mod">
          <ac:chgData name="Ruben Maribona" userId="2b66f1e3112706b4" providerId="LiveId" clId="{C3A38DC2-4F68-4166-9703-864848D15050}" dt="2020-09-29T14:07:32.667" v="55" actId="20577"/>
          <ac:spMkLst>
            <pc:docMk/>
            <pc:sldMk cId="1024176789" sldId="27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7895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341521"/>
            <a:ext cx="6858000" cy="470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Clic para editar Nombre Apellido Apellido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3669475" y="2576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121150"/>
            <a:ext cx="6858000" cy="593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s-ES_tradnl" dirty="0"/>
              <a:t>Clic para añadir DD de MM de AAAA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206750"/>
            <a:ext cx="6858000" cy="5572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s-ES_tradnl" dirty="0"/>
              <a:t>Clic para añadir Centro o Facultad</a:t>
            </a:r>
          </a:p>
        </p:txBody>
      </p:sp>
    </p:spTree>
    <p:extLst>
      <p:ext uri="{BB962C8B-B14F-4D97-AF65-F5344CB8AC3E}">
        <p14:creationId xmlns:p14="http://schemas.microsoft.com/office/powerpoint/2010/main" val="20471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1318160"/>
            <a:ext cx="2949575" cy="739239"/>
          </a:xfrm>
        </p:spPr>
        <p:txBody>
          <a:bodyPr anchor="ctr"/>
          <a:lstStyle>
            <a:lvl1pPr>
              <a:defRPr sz="22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06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nario U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18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83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70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32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8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00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27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3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1330036"/>
            <a:ext cx="2949575" cy="727364"/>
          </a:xfrm>
        </p:spPr>
        <p:txBody>
          <a:bodyPr anchor="ctr">
            <a:normAutofit/>
          </a:bodyPr>
          <a:lstStyle>
            <a:lvl1pPr>
              <a:defRPr sz="22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019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2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137558" y="365125"/>
            <a:ext cx="637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F76D-1CCB-5D41-AE10-468FAFF5F4CF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75A5-8BD2-E242-96A5-CD8032ACE7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80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F5F5F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rgbClr val="5F5F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mailto:delg.epsz@usal.es" TargetMode="External"/><Relationship Id="rId4" Type="http://schemas.openxmlformats.org/officeDocument/2006/relationships/hyperlink" Target="mailto:consejo@usal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43000" y="643270"/>
            <a:ext cx="6858000" cy="2099930"/>
          </a:xfrm>
        </p:spPr>
        <p:txBody>
          <a:bodyPr>
            <a:normAutofit/>
          </a:bodyPr>
          <a:lstStyle/>
          <a:p>
            <a:r>
              <a:rPr lang="es-ES_tradn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Representación Estudiantil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1143000" y="4371016"/>
            <a:ext cx="6858000" cy="593725"/>
          </a:xfrm>
        </p:spPr>
        <p:txBody>
          <a:bodyPr/>
          <a:lstStyle/>
          <a:p>
            <a:r>
              <a:rPr lang="es-ES_tradnl" sz="3600" dirty="0"/>
              <a:t>USAL – Curso 2020-2021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1143000" y="3154719"/>
            <a:ext cx="6858000" cy="872998"/>
          </a:xfrm>
        </p:spPr>
        <p:txBody>
          <a:bodyPr/>
          <a:lstStyle/>
          <a:p>
            <a:r>
              <a:rPr lang="es-ES_tradnl" sz="3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de Acogida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4695141"/>
            <a:ext cx="3460163" cy="21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65" y="5843623"/>
            <a:ext cx="1698471" cy="1061671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781049" y="1644685"/>
            <a:ext cx="80899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intentar mejorar y facilitar las cosas a tus compañeros/as en la Universidad.</a:t>
            </a:r>
          </a:p>
          <a:p>
            <a:pPr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estar siempre enterado de todas las novedades.</a:t>
            </a:r>
          </a:p>
          <a:p>
            <a:pPr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que la voz de los estudiantes se tenga en cuenta.</a:t>
            </a:r>
          </a:p>
          <a:p>
            <a:pPr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por mucho más… ¡TE NECESITAMOS!!</a:t>
            </a:r>
          </a:p>
        </p:txBody>
      </p:sp>
      <p:pic>
        <p:nvPicPr>
          <p:cNvPr id="1026" name="Picture 2" descr="Convocatorias | Comunidad de Informática FesCuautitl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22" y="3665287"/>
            <a:ext cx="2928819" cy="32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3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4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me hago representante?</a:t>
            </a:r>
            <a:endParaRPr lang="es-ES_tradnl" sz="4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390192" y="1973924"/>
            <a:ext cx="5343525" cy="4351338"/>
          </a:xfrm>
        </p:spPr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Preséntate a las </a:t>
            </a: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ELECCIONES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Delegado/a de clase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Junta de Facultad/Escuela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Consejo de Departamento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Claustro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65" y="5843623"/>
            <a:ext cx="1698471" cy="1061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96756"/>
            <a:ext cx="2543175" cy="1800225"/>
          </a:xfrm>
          <a:prstGeom prst="rect">
            <a:avLst/>
          </a:prstGeom>
        </p:spPr>
      </p:pic>
      <p:pic>
        <p:nvPicPr>
          <p:cNvPr id="2056" name="Picture 8" descr="Manos levantadas multirraciales | Ilustración de mano, Me levantare,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16" y="3967602"/>
            <a:ext cx="2612183" cy="15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 flipH="1">
            <a:off x="2707847" y="3780430"/>
            <a:ext cx="813276" cy="80521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858575" y="4640176"/>
            <a:ext cx="3698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Todos juntos somos la </a:t>
            </a:r>
            <a:r>
              <a:rPr lang="es-ES" sz="2400" b="1" dirty="0"/>
              <a:t>Delegación de Estudiantes del centro</a:t>
            </a:r>
          </a:p>
        </p:txBody>
      </p:sp>
      <p:cxnSp>
        <p:nvCxnSpPr>
          <p:cNvPr id="19" name="Conector recto de flecha 18"/>
          <p:cNvCxnSpPr>
            <a:stCxn id="12" idx="2"/>
          </p:cNvCxnSpPr>
          <p:nvPr/>
        </p:nvCxnSpPr>
        <p:spPr>
          <a:xfrm>
            <a:off x="2707847" y="5778949"/>
            <a:ext cx="1331890" cy="40472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913207" y="6183674"/>
            <a:ext cx="682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Las 27 Delegaciones formamos el </a:t>
            </a:r>
            <a:r>
              <a:rPr lang="es-ES" sz="2400" b="1" dirty="0"/>
              <a:t>Consejo de Delegaciones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424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resumen…</a:t>
            </a:r>
            <a:endParaRPr lang="es-ES_tradnl" sz="4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05218" y="1636300"/>
            <a:ext cx="7928500" cy="4351338"/>
          </a:xfrm>
        </p:spPr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 representante es: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Resolver los problemas de tus compañeros/as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Facilitar la vida universitaria en tu centro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Representar al estudiantado en todas las reuniones</a:t>
            </a:r>
          </a:p>
          <a:p>
            <a:pPr lvl="1" algn="just"/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Conocer amigos con tus mismos intereses </a:t>
            </a:r>
          </a:p>
          <a:p>
            <a:pPr lvl="1" algn="just"/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Vivir la Universidad DESDE DENTRO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65" y="5843623"/>
            <a:ext cx="1698471" cy="1061671"/>
          </a:xfrm>
          <a:prstGeom prst="rect">
            <a:avLst/>
          </a:prstGeom>
        </p:spPr>
      </p:pic>
      <p:pic>
        <p:nvPicPr>
          <p:cNvPr id="3074" name="Picture 2" descr="Comienza el período de matriculación en la Universidad de Salama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6" y="4346916"/>
            <a:ext cx="3401418" cy="226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USAL mantiene el puesto número 17 entre las universidades españolas en  el ranking QS de Universid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24" y="4347697"/>
            <a:ext cx="4011232" cy="2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2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9" y="4433976"/>
            <a:ext cx="3626428" cy="2266788"/>
          </a:xfrm>
          <a:prstGeom prst="rect">
            <a:avLst/>
          </a:prstGeom>
        </p:spPr>
      </p:pic>
      <p:pic>
        <p:nvPicPr>
          <p:cNvPr id="4098" name="Picture 2" descr="Nuevo Programa / Envíanos tu video / Te esperamo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03" b="18903"/>
          <a:stretch/>
        </p:blipFill>
        <p:spPr bwMode="auto">
          <a:xfrm>
            <a:off x="916912" y="662057"/>
            <a:ext cx="7242351" cy="40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813471" y="4964269"/>
            <a:ext cx="46059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	</a:t>
            </a:r>
            <a:r>
              <a:rPr lang="es-ES" sz="2400" b="1" dirty="0">
                <a:hlinkClick r:id="rId4"/>
              </a:rPr>
              <a:t>consejo@usal.es</a:t>
            </a:r>
            <a:r>
              <a:rPr lang="es-ES" sz="2400" b="1" dirty="0"/>
              <a:t> /        	</a:t>
            </a:r>
            <a:r>
              <a:rPr lang="es-ES" sz="2400" b="1" dirty="0">
                <a:hlinkClick r:id="rId5"/>
              </a:rPr>
              <a:t>delg.epsz@usal.</a:t>
            </a:r>
            <a:r>
              <a:rPr lang="es-ES" sz="2400" b="1">
                <a:hlinkClick r:id="rId5"/>
              </a:rPr>
              <a:t>es</a:t>
            </a:r>
            <a:r>
              <a:rPr lang="es-ES" sz="2400" b="1"/>
              <a:t> </a:t>
            </a:r>
            <a:r>
              <a:rPr lang="es-ES" sz="1600" b="1"/>
              <a:t> </a:t>
            </a:r>
            <a:endParaRPr lang="es-ES" sz="2800" b="1" dirty="0"/>
          </a:p>
          <a:p>
            <a:r>
              <a:rPr lang="es-ES" sz="3200" b="1" dirty="0"/>
              <a:t>	</a:t>
            </a:r>
            <a:r>
              <a:rPr lang="es-ES" sz="2400" b="1" dirty="0" err="1"/>
              <a:t>condeleusal</a:t>
            </a:r>
            <a:r>
              <a:rPr lang="es-ES" sz="2400" b="1" dirty="0"/>
              <a:t> / 	</a:t>
            </a:r>
            <a:r>
              <a:rPr lang="es-ES" sz="2400" b="1" dirty="0" err="1"/>
              <a:t>delegacionepsz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65" y="5705394"/>
            <a:ext cx="1006415" cy="1006415"/>
          </a:xfrm>
          <a:prstGeom prst="rect">
            <a:avLst/>
          </a:prstGeom>
        </p:spPr>
      </p:pic>
      <p:pic>
        <p:nvPicPr>
          <p:cNvPr id="10" name="Picture 6" descr="Gmail Logo - PNG y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45" y="4951561"/>
            <a:ext cx="874636" cy="6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</p:sld>
</file>

<file path=ppt/theme/theme1.xml><?xml version="1.0" encoding="utf-8"?>
<a:theme xmlns:a="http://schemas.openxmlformats.org/drawingml/2006/main" name="Primera hoja">
  <a:themeElements>
    <a:clrScheme name="USAL CENTENARIO">
      <a:dk1>
        <a:srgbClr val="505050"/>
      </a:dk1>
      <a:lt1>
        <a:srgbClr val="FFFFFF"/>
      </a:lt1>
      <a:dk2>
        <a:srgbClr val="5E5E5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B20E"/>
      </a:accent4>
      <a:accent5>
        <a:srgbClr val="4472C4"/>
      </a:accent5>
      <a:accent6>
        <a:srgbClr val="EC4F22"/>
      </a:accent6>
      <a:hlink>
        <a:srgbClr val="0563C1"/>
      </a:hlink>
      <a:folHlink>
        <a:srgbClr val="EC4F2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Centenario USAL 2016" id="{22D0DB59-5A2C-3145-9F9A-BA66E6E65BB2}" vid="{F8241B2F-DD01-BA4A-9E7C-7EF671D53864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Centenario USAL 2016" id="{22D0DB59-5A2C-3145-9F9A-BA66E6E65BB2}" vid="{4765A098-AA21-EB4E-8983-CFB2F80F5E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Presentacion_Centenario_USAL2016</Template>
  <TotalTime>0</TotalTime>
  <Words>160</Words>
  <Application>Microsoft Office PowerPoint</Application>
  <PresentationFormat>Presentación en pantalla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Primera hoja</vt:lpstr>
      <vt:lpstr>Contenido</vt:lpstr>
      <vt:lpstr>Representación Estudiantil</vt:lpstr>
      <vt:lpstr>¿Por qué?</vt:lpstr>
      <vt:lpstr>¿Cómo me hago representante?</vt:lpstr>
      <vt:lpstr>En resumen…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REPRESENTACIÓN ESTUDIANTIL</dc:title>
  <dc:creator>Teresa Tello Fernández</dc:creator>
  <cp:lastModifiedBy>Ruben Maribona</cp:lastModifiedBy>
  <cp:revision>36</cp:revision>
  <dcterms:created xsi:type="dcterms:W3CDTF">2017-09-16T13:47:43Z</dcterms:created>
  <dcterms:modified xsi:type="dcterms:W3CDTF">2020-09-29T14:07:53Z</dcterms:modified>
</cp:coreProperties>
</file>