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cielo.usal.es/" TargetMode="External"/><Relationship Id="rId4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cielo.usal.es/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forms/d/e/1FAIpQLSfwrYq8omRodXvaoRc6_6MUybkwP24ntLfMX3QJ6cdr08BH-A/viewform" TargetMode="External"/><Relationship Id="rId4" Type="http://schemas.openxmlformats.org/officeDocument/2006/relationships/hyperlink" Target="https://docs.google.com/forms/d/e/1FAIpQLSfwrYq8omRodXvaoRc6_6MUybkwP24ntLfMX3QJ6cdr08BH-A/viewform?usp=sf_link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hyperlink" Target="http://bibliotecas.usal.es/prestamo-de-fondos-bibliografico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bibliotecas.usal.es/" TargetMode="External"/><Relationship Id="rId4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bibliotecas.usal.es/" TargetMode="External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301625"/>
            <a:ext cx="8353425" cy="337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3563" y="5654675"/>
            <a:ext cx="1908175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type="ctrTitle"/>
          </p:nvPr>
        </p:nvSpPr>
        <p:spPr>
          <a:xfrm>
            <a:off x="1042988" y="3573463"/>
            <a:ext cx="7129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0070C0"/>
                </a:solidFill>
              </a:rPr>
              <a:t>Biblioteca Claudio Rodríguez (Campus Zamora)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2268538" y="5762625"/>
            <a:ext cx="446405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Jornadas de Acogida (Campus Zamora) 	octubre de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41275"/>
            <a:ext cx="903605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/>
          <p:nvPr/>
        </p:nvSpPr>
        <p:spPr>
          <a:xfrm rot="10800000">
            <a:off x="0" y="3284538"/>
            <a:ext cx="2987675" cy="1447800"/>
          </a:xfrm>
          <a:prstGeom prst="roundRect">
            <a:avLst>
              <a:gd fmla="val 16667" name="adj"/>
            </a:avLst>
          </a:prstGeom>
          <a:noFill/>
          <a:ln cap="flat" cmpd="sng" w="349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7975"/>
            <a:ext cx="9144000" cy="62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476250"/>
            <a:ext cx="8856663" cy="619283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/>
          <p:nvPr/>
        </p:nvSpPr>
        <p:spPr>
          <a:xfrm rot="10800000">
            <a:off x="2916238" y="3357563"/>
            <a:ext cx="2987675" cy="1446212"/>
          </a:xfrm>
          <a:prstGeom prst="roundRect">
            <a:avLst>
              <a:gd fmla="val 16667" name="adj"/>
            </a:avLst>
          </a:prstGeom>
          <a:noFill/>
          <a:ln cap="flat" cmpd="sng" w="349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050"/>
            <a:ext cx="9144000" cy="55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/>
          <p:nvPr/>
        </p:nvSpPr>
        <p:spPr>
          <a:xfrm>
            <a:off x="0" y="115888"/>
            <a:ext cx="9036050" cy="504825"/>
          </a:xfrm>
          <a:prstGeom prst="rect">
            <a:avLst/>
          </a:prstGeom>
          <a:noFill/>
          <a:ln cap="flat" cmpd="sng" w="31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0" y="3068638"/>
            <a:ext cx="8964613" cy="1296987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>
            <a:off x="323850" y="3429000"/>
            <a:ext cx="8712200" cy="147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22020"/>
              </a:buClr>
              <a:buSzPts val="1800"/>
              <a:buFont typeface="Verdana"/>
              <a:buNone/>
            </a:pPr>
            <a:r>
              <a:rPr b="0" i="0" lang="es-ES" sz="18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CIELO</a:t>
            </a:r>
            <a:r>
              <a:rPr b="0" i="0" lang="es-ES" sz="1800" u="none" cap="none" strike="noStrike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 es un servicio de préstamo bibliotecario de libros electrónicos que ofrece la Universidad de Salamanca a sus usuarios.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Verdana"/>
              <a:buNone/>
            </a:pPr>
            <a:r>
              <a:rPr b="0" i="0" lang="es-ES" sz="1800" u="none" cap="none" strike="noStrike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Serían las siglas de:</a:t>
            </a:r>
            <a:r>
              <a:rPr b="1" i="0" lang="es-ES" sz="1800" u="none" cap="none" strike="noStrike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Contenidos Informativos Electrónicos, Libros y Objetos digitales.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Verdana"/>
              <a:buNone/>
            </a:pPr>
            <a:r>
              <a:rPr b="0" i="0" lang="es-ES" sz="1800" u="none" cap="none" strike="noStrike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El préstamo de libros electrónicos es de 5 libros digitales durante 21 días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88" y="620713"/>
            <a:ext cx="8497887" cy="204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2484438" y="6237288"/>
            <a:ext cx="35591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s-E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http://cielo.usal.es/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3" y="404813"/>
            <a:ext cx="8281987" cy="585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6975" y="260350"/>
            <a:ext cx="4210050" cy="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75" y="1203325"/>
            <a:ext cx="8985250" cy="56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>
            <a:off x="395288" y="336550"/>
            <a:ext cx="8569325" cy="3692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Normas generales de seguridad para </a:t>
            </a:r>
            <a:r>
              <a:rPr b="1" i="0" lang="es-ES" sz="18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todos los servicios</a:t>
            </a:r>
            <a:r>
              <a:rPr b="0" i="0" lang="es-ES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    No se atenderá sin cita previa. </a:t>
            </a:r>
            <a:b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    Se debe respetar el día y la hora de la cita para evitar colas y aglomeraciones</a:t>
            </a:r>
            <a:b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    Es obligatorio el uso de la mascarilla. </a:t>
            </a:r>
            <a:b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    Se deben lavar las manos con gel hidroalcohólico a la entrada de la biblioteca.</a:t>
            </a:r>
            <a:b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    No se podrá superar el aforo autorizado en cada biblioteca</a:t>
            </a:r>
            <a:b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    En el caso de permanecer en la biblioteca para la consulta o el estudio en sala, los usuarios </a:t>
            </a:r>
            <a:r>
              <a:rPr b="0" i="0" lang="es-E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deberán identificarse cuando lleguen a la biblioteca e informar de su salida</a:t>
            </a: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con el fin de poder realizar la trazabilidad de las personas que acuden cada día a la misma</a:t>
            </a:r>
            <a:b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    Se debe seguir en todo momento las indicaciones del personal de la biblioteca y respetar la distancia de seguridad</a:t>
            </a:r>
            <a:b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1979613" y="5300663"/>
            <a:ext cx="6048375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s-E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https://docs.google.com/forms/d/e/1FAIpQLSfwrYq8omRodXvaoRc6_6MUybkwP24ntLfMX3QJ6cdr08BH-A/viewform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1979613" y="4221163"/>
            <a:ext cx="46085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BIBLIOTECA CLAUDIO RODRÍGUEZ (CAMPUS DE ZAMORA)</a:t>
            </a: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 </a:t>
            </a:r>
            <a:r>
              <a:rPr b="1" i="0" lang="es-E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Formulario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333375"/>
            <a:ext cx="7993062" cy="591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s1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025" y="5949950"/>
            <a:ext cx="4752975" cy="9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3124200" y="869950"/>
            <a:ext cx="5473700" cy="862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BIBLIOTECA  UNIVERSITARIA CLAUDIO RODRÍGUEZ </a:t>
            </a:r>
            <a:br>
              <a:rPr b="0" i="0" lang="es-ES" sz="16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Jornadas de Acogida (Campus Zamora) octubre de 2020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8" y="836613"/>
            <a:ext cx="2081212" cy="992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36563" y="1643063"/>
            <a:ext cx="84248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</a:t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750" y="2311400"/>
            <a:ext cx="8135938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B0F0"/>
                </a:solidFill>
              </a:rPr>
              <a:t>TIPOS DE PRÉSTAMO</a:t>
            </a:r>
            <a:endParaRPr sz="2800">
              <a:solidFill>
                <a:srgbClr val="00B0F0"/>
              </a:solidFill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13" y="765175"/>
            <a:ext cx="8777287" cy="55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2411413" y="6330950"/>
            <a:ext cx="5183187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s-ES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http://bibliotecas.usal.es/prestamo-de-fondos-bibliograficos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R2"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5975" y="3405188"/>
            <a:ext cx="2203450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CR3"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3138" y="981075"/>
            <a:ext cx="25717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CR5" id="115" name="Google Shape;11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50" y="3405188"/>
            <a:ext cx="2538413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CR6" id="116" name="Google Shape;11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75363" y="3405188"/>
            <a:ext cx="2622550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CR1" id="117" name="Google Shape;11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3850" y="981075"/>
            <a:ext cx="2513013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CRENTRADA" id="118" name="Google Shape;11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36925" y="981075"/>
            <a:ext cx="215900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1835150" y="0"/>
            <a:ext cx="6789738" cy="79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/>
              <a:t> PAGINA WEB SERVICIO BIBLIOTECAS</a:t>
            </a:r>
            <a:endParaRPr sz="2000"/>
          </a:p>
        </p:txBody>
      </p:sp>
      <p:sp>
        <p:nvSpPr>
          <p:cNvPr id="124" name="Google Shape;124;p17"/>
          <p:cNvSpPr txBox="1"/>
          <p:nvPr/>
        </p:nvSpPr>
        <p:spPr>
          <a:xfrm>
            <a:off x="2843213" y="6524625"/>
            <a:ext cx="4249737" cy="77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s-E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http://bibliotecas.usal.es/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446088"/>
            <a:ext cx="8893175" cy="64119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179388" y="2284413"/>
            <a:ext cx="2879725" cy="1216025"/>
          </a:xfrm>
          <a:prstGeom prst="roundRect">
            <a:avLst>
              <a:gd fmla="val 16667" name="adj"/>
            </a:avLst>
          </a:prstGeom>
          <a:noFill/>
          <a:ln cap="flat" cmpd="sng" w="349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"/>
            <a:ext cx="9144000" cy="5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>
            <a:off x="2987675" y="2781300"/>
            <a:ext cx="2808288" cy="1079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6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913"/>
            <a:ext cx="9144000" cy="63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1835150" y="0"/>
            <a:ext cx="6789738" cy="79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/>
              <a:t> PAGINA WEB SERVICIO BIBLIOTECAS</a:t>
            </a:r>
            <a:endParaRPr sz="2000"/>
          </a:p>
        </p:txBody>
      </p:sp>
      <p:sp>
        <p:nvSpPr>
          <p:cNvPr id="143" name="Google Shape;143;p20"/>
          <p:cNvSpPr txBox="1"/>
          <p:nvPr/>
        </p:nvSpPr>
        <p:spPr>
          <a:xfrm>
            <a:off x="2843213" y="6524625"/>
            <a:ext cx="4249737" cy="77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s-E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http://bibliotecas.usal.es/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476250"/>
            <a:ext cx="8424863" cy="6116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 flipH="1">
            <a:off x="3132138" y="2276475"/>
            <a:ext cx="3311525" cy="1146175"/>
          </a:xfrm>
          <a:prstGeom prst="roundRect">
            <a:avLst>
              <a:gd fmla="val 16667" name="adj"/>
            </a:avLst>
          </a:prstGeom>
          <a:noFill/>
          <a:ln cap="flat" cmpd="sng" w="349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913"/>
            <a:ext cx="9144000" cy="67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