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2" r:id="rId2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402B-2157-4DCE-8813-A835C49B283F}" type="datetimeFigureOut">
              <a:rPr lang="es-ES" smtClean="0"/>
              <a:t>01/10/2020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BF63-ED43-42ED-A399-E79A6F7E67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214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402B-2157-4DCE-8813-A835C49B283F}" type="datetimeFigureOut">
              <a:rPr lang="es-ES" smtClean="0"/>
              <a:t>01/10/2020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BF63-ED43-42ED-A399-E79A6F7E67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7925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402B-2157-4DCE-8813-A835C49B283F}" type="datetimeFigureOut">
              <a:rPr lang="es-ES" smtClean="0"/>
              <a:t>01/10/2020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BF63-ED43-42ED-A399-E79A6F7E67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2247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402B-2157-4DCE-8813-A835C49B283F}" type="datetimeFigureOut">
              <a:rPr lang="es-ES" smtClean="0"/>
              <a:t>01/10/2020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BF63-ED43-42ED-A399-E79A6F7E67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9547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402B-2157-4DCE-8813-A835C49B283F}" type="datetimeFigureOut">
              <a:rPr lang="es-ES" smtClean="0"/>
              <a:t>01/10/2020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BF63-ED43-42ED-A399-E79A6F7E67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9207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402B-2157-4DCE-8813-A835C49B283F}" type="datetimeFigureOut">
              <a:rPr lang="es-ES" smtClean="0"/>
              <a:t>01/10/2020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BF63-ED43-42ED-A399-E79A6F7E67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3586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402B-2157-4DCE-8813-A835C49B283F}" type="datetimeFigureOut">
              <a:rPr lang="es-ES" smtClean="0"/>
              <a:t>01/10/2020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BF63-ED43-42ED-A399-E79A6F7E67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9941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402B-2157-4DCE-8813-A835C49B283F}" type="datetimeFigureOut">
              <a:rPr lang="es-ES" smtClean="0"/>
              <a:t>01/10/2020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BF63-ED43-42ED-A399-E79A6F7E67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10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402B-2157-4DCE-8813-A835C49B283F}" type="datetimeFigureOut">
              <a:rPr lang="es-ES" smtClean="0"/>
              <a:t>01/10/2020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BF63-ED43-42ED-A399-E79A6F7E67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7884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402B-2157-4DCE-8813-A835C49B283F}" type="datetimeFigureOut">
              <a:rPr lang="es-ES" smtClean="0"/>
              <a:t>01/10/2020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BF63-ED43-42ED-A399-E79A6F7E67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4575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402B-2157-4DCE-8813-A835C49B283F}" type="datetimeFigureOut">
              <a:rPr lang="es-ES" smtClean="0"/>
              <a:t>01/10/2020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BF63-ED43-42ED-A399-E79A6F7E67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6568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A402B-2157-4DCE-8813-A835C49B283F}" type="datetimeFigureOut">
              <a:rPr lang="es-ES" smtClean="0"/>
              <a:t>01/10/2020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8BF63-ED43-42ED-A399-E79A6F7E67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051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de.wikipedia.org/wiki/Twitter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ons.wikimedia.org/wiki/File:Instagram_icon.png" TargetMode="External"/><Relationship Id="rId5" Type="http://schemas.openxmlformats.org/officeDocument/2006/relationships/image" Target="../media/image38.png"/><Relationship Id="rId10" Type="http://schemas.openxmlformats.org/officeDocument/2006/relationships/hyperlink" Target="https://en.wikipedia.org/wiki/Telegram_(messaging_service)" TargetMode="External"/><Relationship Id="rId4" Type="http://schemas.openxmlformats.org/officeDocument/2006/relationships/hyperlink" Target="https://es.wikipedia.org/wiki/Archivo:Facebook_icon_2013.svg" TargetMode="External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30660" y="3316655"/>
            <a:ext cx="118460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0" dirty="0">
                <a:solidFill>
                  <a:schemeClr val="bg1"/>
                </a:solidFill>
              </a:rPr>
              <a:t>https://deportes.usal.es/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60" y="261257"/>
            <a:ext cx="2268305" cy="877078"/>
          </a:xfrm>
          <a:prstGeom prst="rect">
            <a:avLst/>
          </a:prstGeom>
        </p:spPr>
      </p:pic>
      <p:sp>
        <p:nvSpPr>
          <p:cNvPr id="5" name="Flecha derecha 4"/>
          <p:cNvSpPr/>
          <p:nvPr/>
        </p:nvSpPr>
        <p:spPr>
          <a:xfrm rot="13820097">
            <a:off x="5886349" y="4180329"/>
            <a:ext cx="693114" cy="358418"/>
          </a:xfrm>
          <a:prstGeom prst="rightArrow">
            <a:avLst>
              <a:gd name="adj1" fmla="val 11381"/>
              <a:gd name="adj2" fmla="val 10379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444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0239" y="2490993"/>
            <a:ext cx="1764818" cy="56944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0235" y="2775717"/>
            <a:ext cx="304826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0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195" y="2523369"/>
            <a:ext cx="2286198" cy="7376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294" y="2956624"/>
            <a:ext cx="304826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4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823" y="4581050"/>
            <a:ext cx="2286198" cy="7376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0509" y="4959035"/>
            <a:ext cx="304826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7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59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0828" y="1501611"/>
            <a:ext cx="2286198" cy="7376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2693" y="1879596"/>
            <a:ext cx="304826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7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367" y="2252781"/>
            <a:ext cx="2286198" cy="7376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892" y="2621621"/>
            <a:ext cx="304826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3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525" y="2042842"/>
            <a:ext cx="2286198" cy="7376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798" y="2420827"/>
            <a:ext cx="304826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9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859" y="2827174"/>
            <a:ext cx="1591317" cy="51346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560" y="3288422"/>
            <a:ext cx="1531745" cy="49424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039" y="3043569"/>
            <a:ext cx="304826" cy="35969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816" y="3535543"/>
            <a:ext cx="304826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8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476" y="4151841"/>
            <a:ext cx="2286198" cy="7376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162" y="4520681"/>
            <a:ext cx="304826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402" y="1625958"/>
            <a:ext cx="2286198" cy="7376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4088" y="2003943"/>
            <a:ext cx="304826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11" y="0"/>
            <a:ext cx="12202221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4716" y="4550484"/>
            <a:ext cx="301840" cy="359151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2099388" y="4384826"/>
            <a:ext cx="2248678" cy="69046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376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934" y="5437794"/>
            <a:ext cx="481626" cy="57307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4210" y="2211074"/>
            <a:ext cx="1417813" cy="45748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3116" y="2439814"/>
            <a:ext cx="304826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5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057" y="4376036"/>
            <a:ext cx="1616374" cy="52253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244" y="4637303"/>
            <a:ext cx="304826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4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53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659" y="2313992"/>
            <a:ext cx="2164763" cy="69981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642" y="1719525"/>
            <a:ext cx="1414395" cy="45724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4181" y="2667628"/>
            <a:ext cx="304826" cy="35969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48145"/>
            <a:ext cx="304826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7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13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316" y="2410994"/>
            <a:ext cx="1414395" cy="4572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136" y="2639614"/>
            <a:ext cx="304826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3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30660" y="1620201"/>
            <a:ext cx="118460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0" dirty="0">
                <a:solidFill>
                  <a:schemeClr val="bg1"/>
                </a:solidFill>
              </a:rPr>
              <a:t>https://deportes.usal.es/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60" y="261257"/>
            <a:ext cx="2268305" cy="87707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C9D3CB9-5F4C-4946-B2DE-3492C6AB81D8}"/>
              </a:ext>
            </a:extLst>
          </p:cNvPr>
          <p:cNvSpPr txBox="1"/>
          <p:nvPr/>
        </p:nvSpPr>
        <p:spPr>
          <a:xfrm>
            <a:off x="3436045" y="3473031"/>
            <a:ext cx="875595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@usaldeporteszamora</a:t>
            </a:r>
          </a:p>
          <a:p>
            <a:endParaRPr lang="es-ES" sz="2800" dirty="0">
              <a:solidFill>
                <a:schemeClr val="bg1"/>
              </a:solidFill>
            </a:endParaRPr>
          </a:p>
          <a:p>
            <a:r>
              <a:rPr lang="es-ES" sz="2800" dirty="0">
                <a:solidFill>
                  <a:schemeClr val="bg1"/>
                </a:solidFill>
              </a:rPr>
              <a:t>@usaldeporteszamora</a:t>
            </a:r>
          </a:p>
          <a:p>
            <a:endParaRPr lang="es-ES" sz="2800" dirty="0">
              <a:solidFill>
                <a:schemeClr val="bg1"/>
              </a:solidFill>
            </a:endParaRPr>
          </a:p>
          <a:p>
            <a:r>
              <a:rPr lang="es-ES" sz="2800" dirty="0">
                <a:solidFill>
                  <a:schemeClr val="bg1"/>
                </a:solidFill>
              </a:rPr>
              <a:t>@usaldeporteszam</a:t>
            </a:r>
          </a:p>
          <a:p>
            <a:endParaRPr lang="es-ES" sz="2800" dirty="0">
              <a:solidFill>
                <a:schemeClr val="bg1"/>
              </a:solidFill>
            </a:endParaRPr>
          </a:p>
          <a:p>
            <a:r>
              <a:rPr lang="es-ES" sz="2800" dirty="0">
                <a:solidFill>
                  <a:schemeClr val="bg1"/>
                </a:solidFill>
              </a:rPr>
              <a:t>https://t.me/deporteusalzamora</a:t>
            </a:r>
          </a:p>
        </p:txBody>
      </p:sp>
      <p:pic>
        <p:nvPicPr>
          <p:cNvPr id="9" name="Imagen 8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A7DFB3C2-0678-46A7-BB79-849153CC0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703522" y="4357851"/>
            <a:ext cx="499291" cy="499291"/>
          </a:xfrm>
          <a:prstGeom prst="rect">
            <a:avLst/>
          </a:prstGeom>
        </p:spPr>
      </p:pic>
      <p:pic>
        <p:nvPicPr>
          <p:cNvPr id="12" name="Imagen 11" descr="Logotipo, Icono&#10;&#10;Descripción generada automáticamente">
            <a:extLst>
              <a:ext uri="{FF2B5EF4-FFF2-40B4-BE49-F238E27FC236}">
                <a16:creationId xmlns:a16="http://schemas.microsoft.com/office/drawing/2014/main" id="{42A13534-877C-4BC2-8779-F9E71A8F97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658393" y="3425332"/>
            <a:ext cx="589547" cy="589547"/>
          </a:xfrm>
          <a:prstGeom prst="rect">
            <a:avLst/>
          </a:prstGeom>
        </p:spPr>
      </p:pic>
      <p:pic>
        <p:nvPicPr>
          <p:cNvPr id="15" name="Imagen 14" descr="Imagen que contiene hacha&#10;&#10;Descripción generada automáticamente">
            <a:extLst>
              <a:ext uri="{FF2B5EF4-FFF2-40B4-BE49-F238E27FC236}">
                <a16:creationId xmlns:a16="http://schemas.microsoft.com/office/drawing/2014/main" id="{0084ED86-49FD-4E3B-8957-5D9BCF1E45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590739" y="5173631"/>
            <a:ext cx="724853" cy="589547"/>
          </a:xfrm>
          <a:prstGeom prst="rect">
            <a:avLst/>
          </a:prstGeom>
        </p:spPr>
      </p:pic>
      <p:pic>
        <p:nvPicPr>
          <p:cNvPr id="18" name="Imagen 17" descr="Icono&#10;&#10;Descripción generada automáticamente">
            <a:extLst>
              <a:ext uri="{FF2B5EF4-FFF2-40B4-BE49-F238E27FC236}">
                <a16:creationId xmlns:a16="http://schemas.microsoft.com/office/drawing/2014/main" id="{8270A54D-20D3-4DA3-8597-ED9B04D410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636333" y="5999800"/>
            <a:ext cx="633663" cy="63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89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73"/>
            <a:ext cx="12192000" cy="68522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351" y="4024260"/>
            <a:ext cx="2286198" cy="73158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4624" y="4306076"/>
            <a:ext cx="304826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1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73"/>
            <a:ext cx="12197112" cy="685512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208" y="3903383"/>
            <a:ext cx="2286198" cy="73158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7307" y="4275271"/>
            <a:ext cx="304826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0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4475" t="6418" r="25174" b="3992"/>
          <a:stretch/>
        </p:blipFill>
        <p:spPr>
          <a:xfrm>
            <a:off x="2696547" y="-27992"/>
            <a:ext cx="6913983" cy="691398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742" y="6154408"/>
            <a:ext cx="2286198" cy="73158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748127">
            <a:off x="5620857" y="6250535"/>
            <a:ext cx="304826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5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901" y="2559355"/>
            <a:ext cx="2286198" cy="73158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8589" y="2988790"/>
            <a:ext cx="304826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1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718" y="1997619"/>
            <a:ext cx="4394240" cy="140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6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802" y="2111487"/>
            <a:ext cx="2286198" cy="73158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137" y="2399298"/>
            <a:ext cx="304826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7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036" y="2697417"/>
            <a:ext cx="2286198" cy="73158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135" y="3063208"/>
            <a:ext cx="304826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1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29</Words>
  <Application>Microsoft Office PowerPoint</Application>
  <PresentationFormat>Panorámica</PresentationFormat>
  <Paragraphs>9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Alberto</dc:creator>
  <cp:lastModifiedBy>Pablo Fernández</cp:lastModifiedBy>
  <cp:revision>20</cp:revision>
  <dcterms:created xsi:type="dcterms:W3CDTF">2020-09-28T16:43:39Z</dcterms:created>
  <dcterms:modified xsi:type="dcterms:W3CDTF">2020-10-01T07:49:27Z</dcterms:modified>
</cp:coreProperties>
</file>